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301" r:id="rId5"/>
    <p:sldId id="338" r:id="rId6"/>
    <p:sldId id="328" r:id="rId7"/>
    <p:sldId id="340" r:id="rId8"/>
    <p:sldId id="343" r:id="rId9"/>
    <p:sldId id="346" r:id="rId10"/>
    <p:sldId id="345" r:id="rId11"/>
    <p:sldId id="289" r:id="rId12"/>
    <p:sldId id="315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973C"/>
    <a:srgbClr val="124734"/>
    <a:srgbClr val="99CF16"/>
    <a:srgbClr val="91D051"/>
    <a:srgbClr val="9ACF15"/>
    <a:srgbClr val="1AB9EB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305EFF-BB34-564D-A7C6-37AB2E848282}" v="10" dt="2026-09-28T09:47:05.7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/>
    <p:restoredTop sz="94675"/>
  </p:normalViewPr>
  <p:slideViewPr>
    <p:cSldViewPr snapToGrid="0">
      <p:cViewPr varScale="1">
        <p:scale>
          <a:sx n="119" d="100"/>
          <a:sy n="119" d="100"/>
        </p:scale>
        <p:origin x="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tjan Kooij" userId="cd814b1a-bdc6-402a-a32a-e5776efda778" providerId="ADAL" clId="{CF10ACF9-4286-5683-96DB-D446F8342972}"/>
    <pc:docChg chg="undo custSel addSld delSld modSld sldOrd">
      <pc:chgData name="Gertjan Kooij" userId="cd814b1a-bdc6-402a-a32a-e5776efda778" providerId="ADAL" clId="{CF10ACF9-4286-5683-96DB-D446F8342972}" dt="2026-09-28T09:47:15.996" v="1617" actId="6549"/>
      <pc:docMkLst>
        <pc:docMk/>
      </pc:docMkLst>
      <pc:sldChg chg="modSp mod">
        <pc:chgData name="Gertjan Kooij" userId="cd814b1a-bdc6-402a-a32a-e5776efda778" providerId="ADAL" clId="{CF10ACF9-4286-5683-96DB-D446F8342972}" dt="2026-09-23T13:09:09.775" v="1329" actId="20577"/>
        <pc:sldMkLst>
          <pc:docMk/>
          <pc:sldMk cId="509326394" sldId="328"/>
        </pc:sldMkLst>
        <pc:spChg chg="mod">
          <ac:chgData name="Gertjan Kooij" userId="cd814b1a-bdc6-402a-a32a-e5776efda778" providerId="ADAL" clId="{CF10ACF9-4286-5683-96DB-D446F8342972}" dt="2026-09-23T13:09:09.775" v="1329" actId="20577"/>
          <ac:spMkLst>
            <pc:docMk/>
            <pc:sldMk cId="509326394" sldId="328"/>
            <ac:spMk id="2" creationId="{A4E677B5-68D7-31A7-1895-923EC9D379FF}"/>
          </ac:spMkLst>
        </pc:spChg>
        <pc:spChg chg="mod">
          <ac:chgData name="Gertjan Kooij" userId="cd814b1a-bdc6-402a-a32a-e5776efda778" providerId="ADAL" clId="{CF10ACF9-4286-5683-96DB-D446F8342972}" dt="2026-09-17T10:49:23.947" v="1315" actId="20577"/>
          <ac:spMkLst>
            <pc:docMk/>
            <pc:sldMk cId="509326394" sldId="328"/>
            <ac:spMk id="5" creationId="{D89B106B-7387-F8C8-D6AC-96A4638C117B}"/>
          </ac:spMkLst>
        </pc:spChg>
      </pc:sldChg>
      <pc:sldChg chg="modSp mod">
        <pc:chgData name="Gertjan Kooij" userId="cd814b1a-bdc6-402a-a32a-e5776efda778" providerId="ADAL" clId="{CF10ACF9-4286-5683-96DB-D446F8342972}" dt="2026-09-17T10:49:20.586" v="1314" actId="20577"/>
        <pc:sldMkLst>
          <pc:docMk/>
          <pc:sldMk cId="1359535078" sldId="338"/>
        </pc:sldMkLst>
        <pc:spChg chg="mod">
          <ac:chgData name="Gertjan Kooij" userId="cd814b1a-bdc6-402a-a32a-e5776efda778" providerId="ADAL" clId="{CF10ACF9-4286-5683-96DB-D446F8342972}" dt="2026-09-17T10:25:20.563" v="846" actId="20577"/>
          <ac:spMkLst>
            <pc:docMk/>
            <pc:sldMk cId="1359535078" sldId="338"/>
            <ac:spMk id="2" creationId="{BD50178B-88CA-34A0-CBBC-A041EF238656}"/>
          </ac:spMkLst>
        </pc:spChg>
        <pc:spChg chg="mod">
          <ac:chgData name="Gertjan Kooij" userId="cd814b1a-bdc6-402a-a32a-e5776efda778" providerId="ADAL" clId="{CF10ACF9-4286-5683-96DB-D446F8342972}" dt="2026-09-17T10:49:20.586" v="1314" actId="20577"/>
          <ac:spMkLst>
            <pc:docMk/>
            <pc:sldMk cId="1359535078" sldId="338"/>
            <ac:spMk id="5" creationId="{AB9453CE-9082-6339-2CBF-50BEB8D1D2DB}"/>
          </ac:spMkLst>
        </pc:spChg>
        <pc:spChg chg="mod">
          <ac:chgData name="Gertjan Kooij" userId="cd814b1a-bdc6-402a-a32a-e5776efda778" providerId="ADAL" clId="{CF10ACF9-4286-5683-96DB-D446F8342972}" dt="2026-09-17T10:25:28.566" v="861" actId="20577"/>
          <ac:spMkLst>
            <pc:docMk/>
            <pc:sldMk cId="1359535078" sldId="338"/>
            <ac:spMk id="9" creationId="{10E0BA27-ADCC-2D2E-F46F-54637F49BC18}"/>
          </ac:spMkLst>
        </pc:spChg>
      </pc:sldChg>
      <pc:sldChg chg="addSp modSp mod ord">
        <pc:chgData name="Gertjan Kooij" userId="cd814b1a-bdc6-402a-a32a-e5776efda778" providerId="ADAL" clId="{CF10ACF9-4286-5683-96DB-D446F8342972}" dt="2026-09-23T13:10:07.329" v="1383" actId="20577"/>
        <pc:sldMkLst>
          <pc:docMk/>
          <pc:sldMk cId="3367161382" sldId="340"/>
        </pc:sldMkLst>
        <pc:spChg chg="add mod">
          <ac:chgData name="Gertjan Kooij" userId="cd814b1a-bdc6-402a-a32a-e5776efda778" providerId="ADAL" clId="{CF10ACF9-4286-5683-96DB-D446F8342972}" dt="2026-09-23T13:10:07.329" v="1383" actId="20577"/>
          <ac:spMkLst>
            <pc:docMk/>
            <pc:sldMk cId="3367161382" sldId="340"/>
            <ac:spMk id="2" creationId="{4FAA63DE-2240-2EB9-70CB-96623DE26E3B}"/>
          </ac:spMkLst>
        </pc:spChg>
        <pc:spChg chg="mod">
          <ac:chgData name="Gertjan Kooij" userId="cd814b1a-bdc6-402a-a32a-e5776efda778" providerId="ADAL" clId="{CF10ACF9-4286-5683-96DB-D446F8342972}" dt="2026-09-17T10:49:26.922" v="1316" actId="20577"/>
          <ac:spMkLst>
            <pc:docMk/>
            <pc:sldMk cId="3367161382" sldId="340"/>
            <ac:spMk id="5" creationId="{0041CE1A-ACE8-DBA0-C9E8-EDDA41C73CBF}"/>
          </ac:spMkLst>
        </pc:spChg>
        <pc:spChg chg="mod">
          <ac:chgData name="Gertjan Kooij" userId="cd814b1a-bdc6-402a-a32a-e5776efda778" providerId="ADAL" clId="{CF10ACF9-4286-5683-96DB-D446F8342972}" dt="2026-09-17T10:15:36.725" v="24" actId="20577"/>
          <ac:spMkLst>
            <pc:docMk/>
            <pc:sldMk cId="3367161382" sldId="340"/>
            <ac:spMk id="9" creationId="{9CFA4FAA-80EC-44A5-712B-F9A4CCA279DF}"/>
          </ac:spMkLst>
        </pc:spChg>
      </pc:sldChg>
      <pc:sldChg chg="modSp mod">
        <pc:chgData name="Gertjan Kooij" userId="cd814b1a-bdc6-402a-a32a-e5776efda778" providerId="ADAL" clId="{CF10ACF9-4286-5683-96DB-D446F8342972}" dt="2026-09-28T09:40:37.700" v="1522" actId="14100"/>
        <pc:sldMkLst>
          <pc:docMk/>
          <pc:sldMk cId="1437344868" sldId="343"/>
        </pc:sldMkLst>
        <pc:spChg chg="mod">
          <ac:chgData name="Gertjan Kooij" userId="cd814b1a-bdc6-402a-a32a-e5776efda778" providerId="ADAL" clId="{CF10ACF9-4286-5683-96DB-D446F8342972}" dt="2026-09-28T09:40:37.700" v="1522" actId="14100"/>
          <ac:spMkLst>
            <pc:docMk/>
            <pc:sldMk cId="1437344868" sldId="343"/>
            <ac:spMk id="2" creationId="{01D9CDA6-C440-CBB6-3195-51FE364418D2}"/>
          </ac:spMkLst>
        </pc:spChg>
        <pc:spChg chg="mod">
          <ac:chgData name="Gertjan Kooij" userId="cd814b1a-bdc6-402a-a32a-e5776efda778" providerId="ADAL" clId="{CF10ACF9-4286-5683-96DB-D446F8342972}" dt="2026-09-17T10:49:30.702" v="1317" actId="20577"/>
          <ac:spMkLst>
            <pc:docMk/>
            <pc:sldMk cId="1437344868" sldId="343"/>
            <ac:spMk id="5" creationId="{89687E7C-7FC8-EA96-7F4E-E5C12407354E}"/>
          </ac:spMkLst>
        </pc:spChg>
        <pc:spChg chg="mod">
          <ac:chgData name="Gertjan Kooij" userId="cd814b1a-bdc6-402a-a32a-e5776efda778" providerId="ADAL" clId="{CF10ACF9-4286-5683-96DB-D446F8342972}" dt="2026-09-28T09:33:30.639" v="1419" actId="6549"/>
          <ac:spMkLst>
            <pc:docMk/>
            <pc:sldMk cId="1437344868" sldId="343"/>
            <ac:spMk id="9" creationId="{F6408E10-DE35-8FEB-29FA-BFAFFDF11F99}"/>
          </ac:spMkLst>
        </pc:spChg>
      </pc:sldChg>
      <pc:sldChg chg="modSp add mod">
        <pc:chgData name="Gertjan Kooij" userId="cd814b1a-bdc6-402a-a32a-e5776efda778" providerId="ADAL" clId="{CF10ACF9-4286-5683-96DB-D446F8342972}" dt="2026-09-28T09:46:32.974" v="1594" actId="14100"/>
        <pc:sldMkLst>
          <pc:docMk/>
          <pc:sldMk cId="963737828" sldId="345"/>
        </pc:sldMkLst>
        <pc:spChg chg="mod">
          <ac:chgData name="Gertjan Kooij" userId="cd814b1a-bdc6-402a-a32a-e5776efda778" providerId="ADAL" clId="{CF10ACF9-4286-5683-96DB-D446F8342972}" dt="2026-09-28T09:46:32.974" v="1594" actId="14100"/>
          <ac:spMkLst>
            <pc:docMk/>
            <pc:sldMk cId="963737828" sldId="345"/>
            <ac:spMk id="2" creationId="{03271C73-2265-ABD7-F2CE-B8B3CDA32E7F}"/>
          </ac:spMkLst>
        </pc:spChg>
        <pc:spChg chg="mod">
          <ac:chgData name="Gertjan Kooij" userId="cd814b1a-bdc6-402a-a32a-e5776efda778" providerId="ADAL" clId="{CF10ACF9-4286-5683-96DB-D446F8342972}" dt="2026-09-28T09:40:59.065" v="1525" actId="20577"/>
          <ac:spMkLst>
            <pc:docMk/>
            <pc:sldMk cId="963737828" sldId="345"/>
            <ac:spMk id="5" creationId="{105E5537-A6A3-BDF2-87DF-7726245E63AA}"/>
          </ac:spMkLst>
        </pc:spChg>
        <pc:spChg chg="mod">
          <ac:chgData name="Gertjan Kooij" userId="cd814b1a-bdc6-402a-a32a-e5776efda778" providerId="ADAL" clId="{CF10ACF9-4286-5683-96DB-D446F8342972}" dt="2026-09-28T09:41:37.630" v="1574" actId="14100"/>
          <ac:spMkLst>
            <pc:docMk/>
            <pc:sldMk cId="963737828" sldId="345"/>
            <ac:spMk id="9" creationId="{00FCB27C-84F0-E4D4-0C9B-8E44A4DAA926}"/>
          </ac:spMkLst>
        </pc:spChg>
      </pc:sldChg>
      <pc:sldChg chg="modSp add mod">
        <pc:chgData name="Gertjan Kooij" userId="cd814b1a-bdc6-402a-a32a-e5776efda778" providerId="ADAL" clId="{CF10ACF9-4286-5683-96DB-D446F8342972}" dt="2026-09-28T09:47:15.996" v="1617" actId="6549"/>
        <pc:sldMkLst>
          <pc:docMk/>
          <pc:sldMk cId="711108440" sldId="346"/>
        </pc:sldMkLst>
        <pc:spChg chg="mod">
          <ac:chgData name="Gertjan Kooij" userId="cd814b1a-bdc6-402a-a32a-e5776efda778" providerId="ADAL" clId="{CF10ACF9-4286-5683-96DB-D446F8342972}" dt="2026-09-28T09:47:15.996" v="1617" actId="6549"/>
          <ac:spMkLst>
            <pc:docMk/>
            <pc:sldMk cId="711108440" sldId="346"/>
            <ac:spMk id="2" creationId="{FEBD478A-435E-3047-DE44-EDF0848A0C06}"/>
          </ac:spMkLst>
        </pc:spChg>
        <pc:spChg chg="mod">
          <ac:chgData name="Gertjan Kooij" userId="cd814b1a-bdc6-402a-a32a-e5776efda778" providerId="ADAL" clId="{CF10ACF9-4286-5683-96DB-D446F8342972}" dt="2026-09-28T09:40:55.757" v="1524" actId="20577"/>
          <ac:spMkLst>
            <pc:docMk/>
            <pc:sldMk cId="711108440" sldId="346"/>
            <ac:spMk id="5" creationId="{D12E755B-E491-D714-AB0D-8C007000DA88}"/>
          </ac:spMkLst>
        </pc:spChg>
        <pc:spChg chg="mod">
          <ac:chgData name="Gertjan Kooij" userId="cd814b1a-bdc6-402a-a32a-e5776efda778" providerId="ADAL" clId="{CF10ACF9-4286-5683-96DB-D446F8342972}" dt="2026-09-28T09:46:49.216" v="1595"/>
          <ac:spMkLst>
            <pc:docMk/>
            <pc:sldMk cId="711108440" sldId="346"/>
            <ac:spMk id="9" creationId="{94B65804-C381-9131-6791-53B69175566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DE6FD-76B8-5A40-85D1-C7FBDE5BE9E7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A6DE4-5D01-264B-87F3-1824397418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327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0602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544DE-4AC4-6D66-4D61-385A5C156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C2F5767-901B-0DEB-EB34-5366560F4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EF74C7C-1914-7F2C-766C-3F82FC0EB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2B657E-E427-824F-C01F-C06A3EA072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0104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27D96-388D-DE2E-3ED4-406DEDAA1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AECCE01-C571-F358-2857-1185F2789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AF4A310-C6D7-C19B-D0C4-C75741A2C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C31FB2B-2EAA-7EA4-B968-C63C2BAE86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460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C31FC-F599-3799-232B-BCC271A1F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49546F6-E118-DBCD-08E1-3256B805E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E581CF2-B4E2-57CE-AC3A-77F486FB8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B686DBA-BCA4-59BD-A196-41589A03C9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2208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B871F-F9AB-B1B6-B34C-391D9ACDC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F57CD8B-3F2C-D12E-0D26-F47BB1713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7EF910B-6593-DE71-A11E-6E58D7999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BCE9989-96C7-7B08-9C20-88BF3271D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4555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9941-06ED-EF8E-0881-E5B894546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1D7287D-D184-7345-BD27-9DDA1360B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2DEF603-EA24-0B85-7A6B-CFA241D5C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506B62C-B69A-D400-B314-23A3381C6A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6690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60857-E718-DF55-91FE-48242DF7D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CFF90AA-46AB-E194-C203-276D87965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6328D6D-EE4A-2C04-640C-69737E071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26CDFA8-DCA2-1855-24CE-8AEFA66EE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2701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33905A-22DE-EC7D-9BB1-624875632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8084600-D842-EB2F-7575-8778618DA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3A0351-0517-9A2F-4594-8C5816463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1A8DB0-A771-1A81-EFBD-5578A2944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DB797F-CDDA-36F2-0764-6361C7B8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606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A6FD7B-7E58-840F-6AAD-6FE431DE9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AC56DE-E6A4-5455-93F3-53686BCBA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C2022A-78C7-A16A-B732-1542F126B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AA283A-C584-41CF-65FE-6E7A8D81F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E72FC8-DBA4-5D1E-05B3-67F9E9DCE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401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C0268-764F-A2B6-CA98-69AB6E346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A0B0021-ACE0-E71A-4E8F-79685BC72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E956AE3-D88E-DD9C-93EC-B3717AEA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294F70-673C-7672-CEC0-AEE2C6D7A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F57593-75B9-4B51-26F2-93FCC6C65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877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0AD26D-8B4F-6990-E70D-E26A2A4ED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3CCF72B-61D2-C965-8EB4-A0C25C6B5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17B10EA-C16A-89F7-8D0F-03685BD2E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AB5BBA1-E316-8F83-2BD4-1E4B41997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E8659F9-C314-B923-DF30-A78D9D71A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F9AC55F-1DD3-E61B-87A9-5E47C5436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6077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AE4D41-0415-6042-4680-2FFB4D825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B2A308D-6CBA-BBB5-0A9B-00801F9C7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8171A29-EF74-0761-61BB-4FAA881B4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1B0B70B-A1EB-A362-30AE-3133BD000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ED222B0-9571-340F-64B8-43AC78DBC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0EB4568-0381-DBC3-B648-DA0011B9A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DB925D7-E64B-EF2E-EEF2-D75A310A9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9157A9-C89B-8A0E-120E-5701AE048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2846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3EFFED-B7D9-982F-4310-9AA0825CD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CA3B67A-B79F-B59A-8E8E-1AC818B2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BA6ECF-28D2-ABE6-022E-0FE5F2AA5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AEECE02-FA44-E5CE-14C4-6A7C60230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310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4DD17F8-06CB-E5FD-AE15-6546C36D9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8ED566B-355F-C1CC-C595-F1641489C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CBC742-3153-2BBA-F55F-7925CC410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178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6FEB34-9227-5AE2-E1F2-F7E8A888B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597782-747F-9FAF-26AD-8C122EF37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E28151C-CE25-8414-A01C-9701EACDC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EBCD113-080E-DC26-DB51-A5C6E77F1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6E3AD4E-D573-7E64-040E-19C5697AE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F6615A-1FD9-47D5-4065-7D7EF749A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783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64AB5B-6D13-7825-B0C5-3B9FB90A3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3346418-4FFD-0558-0A50-7BCBDF9C53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168F752-61A7-4AB9-2DFD-4B6D5A138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FB10976-4481-8799-2305-7B23CCB5C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71CC039-AE18-088D-670B-ECA7C2D6E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0481BE-703A-C36F-188A-6BEB35D49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0431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E4D53-D7E8-06D1-5044-F4CC50E6A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C7F805C-0DBD-E6C2-FE61-DC478AD914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91E8A59-8B27-05BA-0816-E63FE191D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161E5AB-0186-F7FE-A0D3-16B130757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D56C0A-4BDB-C79E-AF31-4BFA6A86B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443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9C574F0-0748-9D7C-1603-D58E07A4B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20125BA-CCA6-C74B-91F1-32F8A8857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EC5894-2D6B-83BB-4DDB-34C6FFA32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FDED10-43CA-2ED0-A56B-9FDA95D3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1370525-C76A-AF18-08BE-3D87C6B4E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732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04CA475-DBBE-259D-8C81-62ED0381A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67EC4F4-188B-E459-E1E2-319909A53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C753F72-4B19-84D7-D490-F4D6F4A1D1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F2AE1-D779-DB41-A96C-6F25CAA41015}" type="datetimeFigureOut">
              <a:rPr lang="nl-NL" smtClean="0"/>
              <a:t>28-09-2026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4FC066-8BD7-5DDF-E8A0-2AACFCC897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6E3D92-D3ED-6213-9520-C36A5B83C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890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buitenshuis, horizon, stadslandschap, hemel&#10;&#10;Door AI gegenereerde inhoud is mogelijk onjuist.">
            <a:extLst>
              <a:ext uri="{FF2B5EF4-FFF2-40B4-BE49-F238E27FC236}">
                <a16:creationId xmlns:a16="http://schemas.microsoft.com/office/drawing/2014/main" id="{8351A4A5-A56E-52E4-AD83-8BB4F5FD3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1F08B8CE-B215-DB5E-E8BF-4C36B8601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708851"/>
            <a:ext cx="7772400" cy="1713673"/>
          </a:xfrm>
          <a:prstGeom prst="rect">
            <a:avLst/>
          </a:prstGeom>
        </p:spPr>
      </p:pic>
      <p:grpSp>
        <p:nvGrpSpPr>
          <p:cNvPr id="4" name="Groep 3">
            <a:extLst>
              <a:ext uri="{FF2B5EF4-FFF2-40B4-BE49-F238E27FC236}">
                <a16:creationId xmlns:a16="http://schemas.microsoft.com/office/drawing/2014/main" id="{F3B4DA99-206D-58CF-B364-57E6803AB930}"/>
              </a:ext>
            </a:extLst>
          </p:cNvPr>
          <p:cNvGrpSpPr/>
          <p:nvPr/>
        </p:nvGrpSpPr>
        <p:grpSpPr>
          <a:xfrm>
            <a:off x="2606566" y="5050543"/>
            <a:ext cx="7375633" cy="1005300"/>
            <a:chOff x="724285" y="4980530"/>
            <a:chExt cx="4239601" cy="697730"/>
          </a:xfrm>
        </p:grpSpPr>
        <p:sp>
          <p:nvSpPr>
            <p:cNvPr id="5" name="Vrije vorm 2">
              <a:extLst>
                <a:ext uri="{FF2B5EF4-FFF2-40B4-BE49-F238E27FC236}">
                  <a16:creationId xmlns:a16="http://schemas.microsoft.com/office/drawing/2014/main" id="{2BEEC2DC-AE78-A618-3C84-ECD76C72FF9C}"/>
                </a:ext>
              </a:extLst>
            </p:cNvPr>
            <p:cNvSpPr/>
            <p:nvPr/>
          </p:nvSpPr>
          <p:spPr>
            <a:xfrm>
              <a:off x="724285" y="4980530"/>
              <a:ext cx="4239601" cy="697730"/>
            </a:xfrm>
            <a:custGeom>
              <a:avLst/>
              <a:gdLst>
                <a:gd name="connsiteX0" fmla="*/ 387803 w 4269922"/>
                <a:gd name="connsiteY0" fmla="*/ 0 h 775608"/>
                <a:gd name="connsiteX1" fmla="*/ 387804 w 4269922"/>
                <a:gd name="connsiteY1" fmla="*/ 0 h 775608"/>
                <a:gd name="connsiteX2" fmla="*/ 3882117 w 4269922"/>
                <a:gd name="connsiteY2" fmla="*/ 0 h 775608"/>
                <a:gd name="connsiteX3" fmla="*/ 3882117 w 4269922"/>
                <a:gd name="connsiteY3" fmla="*/ 0 h 775608"/>
                <a:gd name="connsiteX4" fmla="*/ 3882118 w 4269922"/>
                <a:gd name="connsiteY4" fmla="*/ 0 h 775608"/>
                <a:gd name="connsiteX5" fmla="*/ 4269922 w 4269922"/>
                <a:gd name="connsiteY5" fmla="*/ 387804 h 775608"/>
                <a:gd name="connsiteX6" fmla="*/ 3882118 w 4269922"/>
                <a:gd name="connsiteY6" fmla="*/ 775608 h 775608"/>
                <a:gd name="connsiteX7" fmla="*/ 3882108 w 4269922"/>
                <a:gd name="connsiteY7" fmla="*/ 775607 h 775608"/>
                <a:gd name="connsiteX8" fmla="*/ 387814 w 4269922"/>
                <a:gd name="connsiteY8" fmla="*/ 775607 h 775608"/>
                <a:gd name="connsiteX9" fmla="*/ 387804 w 4269922"/>
                <a:gd name="connsiteY9" fmla="*/ 775608 h 775608"/>
                <a:gd name="connsiteX10" fmla="*/ 0 w 4269922"/>
                <a:gd name="connsiteY10" fmla="*/ 387804 h 775608"/>
                <a:gd name="connsiteX11" fmla="*/ 309648 w 4269922"/>
                <a:gd name="connsiteY11" fmla="*/ 7879 h 77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69922" h="775608">
                  <a:moveTo>
                    <a:pt x="387803" y="0"/>
                  </a:moveTo>
                  <a:lnTo>
                    <a:pt x="387804" y="0"/>
                  </a:lnTo>
                  <a:lnTo>
                    <a:pt x="3882117" y="0"/>
                  </a:lnTo>
                  <a:lnTo>
                    <a:pt x="3882117" y="0"/>
                  </a:lnTo>
                  <a:lnTo>
                    <a:pt x="3882118" y="0"/>
                  </a:lnTo>
                  <a:cubicBezTo>
                    <a:pt x="4096296" y="0"/>
                    <a:pt x="4269922" y="173626"/>
                    <a:pt x="4269922" y="387804"/>
                  </a:cubicBezTo>
                  <a:cubicBezTo>
                    <a:pt x="4269922" y="601982"/>
                    <a:pt x="4096296" y="775608"/>
                    <a:pt x="3882118" y="775608"/>
                  </a:cubicBezTo>
                  <a:lnTo>
                    <a:pt x="3882108" y="775607"/>
                  </a:lnTo>
                  <a:lnTo>
                    <a:pt x="387814" y="775607"/>
                  </a:lnTo>
                  <a:lnTo>
                    <a:pt x="387804" y="775608"/>
                  </a:lnTo>
                  <a:cubicBezTo>
                    <a:pt x="173626" y="775608"/>
                    <a:pt x="0" y="601982"/>
                    <a:pt x="0" y="387804"/>
                  </a:cubicBezTo>
                  <a:cubicBezTo>
                    <a:pt x="0" y="200398"/>
                    <a:pt x="132933" y="44040"/>
                    <a:pt x="309648" y="7879"/>
                  </a:cubicBezTo>
                  <a:close/>
                </a:path>
              </a:pathLst>
            </a:custGeom>
            <a:solidFill>
              <a:srgbClr val="99CF1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/>
            </a:p>
          </p:txBody>
        </p:sp>
        <p:pic>
          <p:nvPicPr>
            <p:cNvPr id="6" name="Afbeelding 5" descr="Afbeelding met groen, cirkel, Kleurrijkheid&#10;&#10;Door AI gegenereerde inhoud is mogelijk onjuist.">
              <a:extLst>
                <a:ext uri="{FF2B5EF4-FFF2-40B4-BE49-F238E27FC236}">
                  <a16:creationId xmlns:a16="http://schemas.microsoft.com/office/drawing/2014/main" id="{9ED95B06-ACAA-BB4C-FABA-78470E9D5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01663" y="5100422"/>
              <a:ext cx="433472" cy="457946"/>
            </a:xfrm>
            <a:prstGeom prst="rect">
              <a:avLst/>
            </a:prstGeom>
          </p:spPr>
        </p:pic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CDF12FD4-F0C6-2C77-99A4-C1A9A9164C88}"/>
              </a:ext>
            </a:extLst>
          </p:cNvPr>
          <p:cNvSpPr txBox="1"/>
          <p:nvPr/>
        </p:nvSpPr>
        <p:spPr>
          <a:xfrm>
            <a:off x="2870791" y="5194528"/>
            <a:ext cx="613330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  <a:latin typeface="Montserrat" pitchFamily="2" charset="77"/>
              </a:rPr>
              <a:t>Startbijeenkomst keuzevakken</a:t>
            </a:r>
          </a:p>
          <a:p>
            <a:pPr algn="ctr"/>
            <a:r>
              <a:rPr lang="nl-NL" b="1" dirty="0">
                <a:solidFill>
                  <a:schemeClr val="bg1"/>
                </a:solidFill>
                <a:latin typeface="Montserrat" pitchFamily="2" charset="77"/>
              </a:rPr>
              <a:t>Docenten en begeleiders</a:t>
            </a:r>
            <a:endParaRPr lang="nl-NL" b="1" dirty="0">
              <a:solidFill>
                <a:srgbClr val="124734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5358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ABAE0-665A-EE55-3462-A599CF2B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F5733758-8C0C-B5F8-C607-BD7EB099CCDF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31235AD6-E12D-982F-2CA0-0F961D37E479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022A1984-1C2D-85C0-8A10-28242A17A5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B9453CE-9082-6339-2CBF-50BEB8D1D2DB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1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0E0BA27-ADCC-2D2E-F46F-54637F49BC18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De vmbo-leerlingen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D50178B-88CA-34A0-CBBC-A041EF238656}"/>
              </a:ext>
            </a:extLst>
          </p:cNvPr>
          <p:cNvSpPr txBox="1"/>
          <p:nvPr/>
        </p:nvSpPr>
        <p:spPr>
          <a:xfrm>
            <a:off x="1121138" y="2030818"/>
            <a:ext cx="7937801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komen van verschillende vmbo-scholen uit de regio en verschillen in achtergrond en voorkennis;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zitten over het algemeen in leerjaar 3;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willen techniek, technologie en het mbo ontdekken;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zijn door hun vmbo-school aangemeld en in staat om het keuzevak op een externe locatie te volgen;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komen om te leren, te oefenen en vragen te stellen – fouten maken hoort daarbij.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5953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36A06-A8A9-B52D-AA83-A11FEDB64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77A0E32-7CD0-B382-FD4C-E2EB4299BBF4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B4BCCDE0-98E8-E814-C9DC-13818E452BD6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6F1CD069-3566-B0B8-451F-9BA0958C6B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89B106B-7387-F8C8-D6AC-96A4638C117B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2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CA43679-5171-EDA4-65F3-D72B5F7F2ECF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Belangrijke data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4E677B5-68D7-31A7-1895-923EC9D379FF}"/>
              </a:ext>
            </a:extLst>
          </p:cNvPr>
          <p:cNvSpPr txBox="1"/>
          <p:nvPr/>
        </p:nvSpPr>
        <p:spPr>
          <a:xfrm>
            <a:off x="1121138" y="2030818"/>
            <a:ext cx="89372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Eerste les: </a:t>
            </a: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donderdag 29 oktober 2026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b="1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Laatste les: </a:t>
            </a: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donderdag 1 april 2027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b="1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Uitloopmoment: </a:t>
            </a: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donderdag 8 april 2027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r>
              <a:rPr lang="nl-NL" dirty="0">
                <a:solidFill>
                  <a:srgbClr val="124734"/>
                </a:solidFill>
                <a:latin typeface="Montserrat" pitchFamily="2" charset="77"/>
              </a:rPr>
              <a:t>Je volgt in totaal </a:t>
            </a:r>
            <a:r>
              <a:rPr lang="nl-NL" b="1" dirty="0">
                <a:solidFill>
                  <a:srgbClr val="124734"/>
                </a:solidFill>
                <a:latin typeface="Montserrat" pitchFamily="2" charset="77"/>
              </a:rPr>
              <a:t>twintig</a:t>
            </a:r>
            <a:r>
              <a:rPr lang="nl-NL" dirty="0">
                <a:solidFill>
                  <a:srgbClr val="124734"/>
                </a:solidFill>
                <a:latin typeface="Montserrat" pitchFamily="2" charset="77"/>
              </a:rPr>
              <a:t> lessen. In de kerstvakantie en voorjaarsvakantie zijn er </a:t>
            </a:r>
            <a:r>
              <a:rPr lang="nl-NL" b="1" dirty="0">
                <a:solidFill>
                  <a:srgbClr val="124734"/>
                </a:solidFill>
                <a:latin typeface="Montserrat" pitchFamily="2" charset="77"/>
              </a:rPr>
              <a:t>geen</a:t>
            </a:r>
            <a:r>
              <a:rPr lang="nl-NL" dirty="0">
                <a:solidFill>
                  <a:srgbClr val="124734"/>
                </a:solidFill>
                <a:latin typeface="Montserrat" pitchFamily="2" charset="77"/>
              </a:rPr>
              <a:t> lessen</a:t>
            </a: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09326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C9B29-822E-E0C0-F312-027F96769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2A05570-0124-C7E5-C789-3656C22A761D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E96B3A21-A6DC-FA41-E865-267C17DDB036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CB7785A-9642-CFCD-CA1F-6F975379A4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041CE1A-ACE8-DBA0-C9E8-EDDA41C73CBF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3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CFA4FAA-80EC-44A5-712B-F9A4CCA279DF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Taak- en rolverdeling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FAA63DE-2240-2EB9-70CB-96623DE26E3B}"/>
              </a:ext>
            </a:extLst>
          </p:cNvPr>
          <p:cNvSpPr txBox="1"/>
          <p:nvPr/>
        </p:nvSpPr>
        <p:spPr>
          <a:xfrm>
            <a:off x="1121138" y="2030818"/>
            <a:ext cx="893725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De mbo-docent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Verantwoordelijk voor onderwijs, opdrachten en toetsing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Eerste aanspreekpunt voor vakinhoudelijke vragen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nl-NL" sz="2000" b="1" dirty="0">
              <a:solidFill>
                <a:srgbClr val="124734"/>
              </a:solidFill>
              <a:latin typeface="Montserrat" pitchFamily="2" charset="77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De vmbo-begeleider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Iedere donderdag aanwezig op de mbo-locatie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Verantwoordelijk voor begeleiding en contact met het vmbo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Eerste aanspreekpunt voor aanwezigheid, buitensporig gedrag en bijzonderheden</a:t>
            </a:r>
          </a:p>
        </p:txBody>
      </p:sp>
    </p:spTree>
    <p:extLst>
      <p:ext uri="{BB962C8B-B14F-4D97-AF65-F5344CB8AC3E}">
        <p14:creationId xmlns:p14="http://schemas.microsoft.com/office/powerpoint/2010/main" val="3367161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6AA96-162C-2F7F-BF7D-8006A5AA0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D23687D9-3918-4A04-0BA1-330E6F9D6DD2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B8B89518-AF95-4617-ACEB-FA1084C2957B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E9095C30-CD7B-EF19-349C-19B2460508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89687E7C-7FC8-EA96-7F4E-E5C12407354E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4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6408E10-DE35-8FEB-29FA-BFAFFDF11F99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Toetsing en schoolexamen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1D9CDA6-C440-CBB6-3195-51FE364418D2}"/>
              </a:ext>
            </a:extLst>
          </p:cNvPr>
          <p:cNvSpPr txBox="1"/>
          <p:nvPr/>
        </p:nvSpPr>
        <p:spPr>
          <a:xfrm>
            <a:off x="1121137" y="2030818"/>
            <a:ext cx="925258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Mbo-docent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Neemt de toets af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Beoordeelt volgens het PTA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Levert resultaat, examenwerk en bewijsstukken aan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Vmbo-begeleider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Zorgt voor overdracht van resultaat, examenwerk en bewijsstukken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Zorgt dat incidentmeldingen bij de juiste vmbo school terechtkomen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Is contactpersoon tussen mbo en vmbo</a:t>
            </a:r>
          </a:p>
        </p:txBody>
      </p:sp>
    </p:spTree>
    <p:extLst>
      <p:ext uri="{BB962C8B-B14F-4D97-AF65-F5344CB8AC3E}">
        <p14:creationId xmlns:p14="http://schemas.microsoft.com/office/powerpoint/2010/main" val="1437344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37B65-CE97-425C-4F52-93C865FCB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3B30F2D-C0E0-72D1-1F39-6D0C58A99537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4E2011A5-AD9A-2A58-657A-384BEF8615ED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C05ECFBA-2188-8B36-888D-E68EFBDCE7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12E755B-E491-D714-AB0D-8C007000DA88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5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4B65804-C381-9131-6791-53B691755664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Toetsing en schoolexamen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EBD478A-435E-3047-DE44-EDF0848A0C06}"/>
              </a:ext>
            </a:extLst>
          </p:cNvPr>
          <p:cNvSpPr txBox="1"/>
          <p:nvPr/>
        </p:nvSpPr>
        <p:spPr>
          <a:xfrm>
            <a:off x="1121137" y="2030818"/>
            <a:ext cx="929225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l-NL" sz="2000" b="1">
                <a:solidFill>
                  <a:srgbClr val="124734"/>
                </a:solidFill>
                <a:latin typeface="Montserrat" pitchFamily="2" charset="77"/>
              </a:rPr>
              <a:t>vmbo-school</a:t>
            </a: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Blijft verantwoordelijk voor het schoolexamen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Stelt het definitieve SE cijfer vast en registreert dit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Handelt onregelmatigheden af volgens het eigen examenreglement</a:t>
            </a:r>
          </a:p>
        </p:txBody>
      </p:sp>
    </p:spTree>
    <p:extLst>
      <p:ext uri="{BB962C8B-B14F-4D97-AF65-F5344CB8AC3E}">
        <p14:creationId xmlns:p14="http://schemas.microsoft.com/office/powerpoint/2010/main" val="711108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ADAF3-06DC-7249-9EA7-54D6EB26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F955023-F903-5135-F2AD-2B1322F74C13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7893D071-C5B3-DEAE-847E-AFBC1567497A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3C1E1B4-720D-080B-564D-643AA76149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105E5537-A6A3-BDF2-87DF-7726245E63AA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6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0FCB27C-84F0-E4D4-0C9B-8E44A4DAA926}"/>
              </a:ext>
            </a:extLst>
          </p:cNvPr>
          <p:cNvSpPr txBox="1"/>
          <p:nvPr/>
        </p:nvSpPr>
        <p:spPr>
          <a:xfrm>
            <a:off x="1121138" y="766584"/>
            <a:ext cx="92326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Incidenten bij schoolexamens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3271C73-2265-ABD7-F2CE-B8B3CDA32E7F}"/>
              </a:ext>
            </a:extLst>
          </p:cNvPr>
          <p:cNvSpPr txBox="1"/>
          <p:nvPr/>
        </p:nvSpPr>
        <p:spPr>
          <a:xfrm>
            <a:off x="1121138" y="2030818"/>
            <a:ext cx="8937254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Incident of onregelmatigheid bij schoolexamen</a:t>
            </a:r>
          </a:p>
          <a:p>
            <a:pPr lvl="0"/>
            <a:endParaRPr lang="nl-NL" sz="2000" b="1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Mbo docent en vmbo begeleider constateren en leggen de feiten vast in het Registratieformulier incidenten schoolexamen.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De vmbo begeleider zorgt dat het formulier en eventueel bewijsmateriaal bij de eigen vmbo school terechtkomen.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De vmbo school beoordeelt de situatie volgens het eigen examenreglement en bepaalt de eventuele gevolgen.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63737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4F0DC69-6914-B2D8-F3C9-81C38665830B}"/>
              </a:ext>
            </a:extLst>
          </p:cNvPr>
          <p:cNvSpPr txBox="1"/>
          <p:nvPr/>
        </p:nvSpPr>
        <p:spPr>
          <a:xfrm>
            <a:off x="1387070" y="1495727"/>
            <a:ext cx="57312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600" b="1">
                <a:solidFill>
                  <a:srgbClr val="124734"/>
                </a:solidFill>
                <a:latin typeface="Montserrat" pitchFamily="2" charset="77"/>
              </a:rPr>
              <a:t>Vragen!?</a:t>
            </a:r>
            <a:endParaRPr lang="nl-NL" sz="6600" b="1">
              <a:solidFill>
                <a:srgbClr val="99CF16"/>
              </a:solidFill>
              <a:latin typeface="Montserrat" pitchFamily="2" charset="77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C60E261-C9F9-D5DD-B867-5E21DDD41A70}"/>
              </a:ext>
            </a:extLst>
          </p:cNvPr>
          <p:cNvSpPr txBox="1"/>
          <p:nvPr/>
        </p:nvSpPr>
        <p:spPr>
          <a:xfrm>
            <a:off x="8697614" y="4040070"/>
            <a:ext cx="1841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err="1">
                <a:solidFill>
                  <a:srgbClr val="124734"/>
                </a:solidFill>
                <a:latin typeface="Montserrat" pitchFamily="2" charset="77"/>
              </a:rPr>
              <a:t>Tech</a:t>
            </a:r>
            <a:r>
              <a:rPr lang="nl-NL" b="1" err="1">
                <a:solidFill>
                  <a:srgbClr val="99CF16"/>
                </a:solidFill>
                <a:latin typeface="Montserrat" pitchFamily="2" charset="77"/>
              </a:rPr>
              <a:t>Town</a:t>
            </a:r>
            <a:r>
              <a:rPr lang="nl-NL" err="1">
                <a:solidFill>
                  <a:srgbClr val="124734"/>
                </a:solidFill>
                <a:latin typeface="Montserrat" pitchFamily="2" charset="77"/>
              </a:rPr>
              <a:t>.nu</a:t>
            </a:r>
            <a:endParaRPr lang="nl-NL">
              <a:solidFill>
                <a:srgbClr val="124734"/>
              </a:solidFill>
              <a:latin typeface="Montserrat" pitchFamily="2" charset="77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F29C7C2F-9D4A-9BBD-FBC6-A5461DE6DADF}"/>
              </a:ext>
            </a:extLst>
          </p:cNvPr>
          <p:cNvSpPr/>
          <p:nvPr/>
        </p:nvSpPr>
        <p:spPr>
          <a:xfrm>
            <a:off x="0" y="6644640"/>
            <a:ext cx="12192000" cy="249936"/>
          </a:xfrm>
          <a:prstGeom prst="rect">
            <a:avLst/>
          </a:prstGeom>
          <a:solidFill>
            <a:srgbClr val="99CF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91D051"/>
              </a:solidFill>
            </a:endParaRP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A2A00826-605E-3A3A-48F5-CDCB0423A1F7}"/>
              </a:ext>
            </a:extLst>
          </p:cNvPr>
          <p:cNvCxnSpPr>
            <a:cxnSpLocks/>
          </p:cNvCxnSpPr>
          <p:nvPr/>
        </p:nvCxnSpPr>
        <p:spPr>
          <a:xfrm flipV="1">
            <a:off x="7118303" y="1278474"/>
            <a:ext cx="0" cy="3886613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cirkel, schermopname, Graphics, groen&#10;&#10;Door AI gegenereerde inhoud is mogelijk onjuist.">
            <a:extLst>
              <a:ext uri="{FF2B5EF4-FFF2-40B4-BE49-F238E27FC236}">
                <a16:creationId xmlns:a16="http://schemas.microsoft.com/office/drawing/2014/main" id="{32CC5816-5189-C238-D115-A6BB942F4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658" y="1418479"/>
            <a:ext cx="3199072" cy="291939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DAB2BAE-2C34-7AF5-AB21-BE4B0C0F6CEE}"/>
              </a:ext>
            </a:extLst>
          </p:cNvPr>
          <p:cNvSpPr txBox="1"/>
          <p:nvPr/>
        </p:nvSpPr>
        <p:spPr>
          <a:xfrm>
            <a:off x="1387070" y="4556542"/>
            <a:ext cx="48717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err="1">
                <a:solidFill>
                  <a:srgbClr val="124734"/>
                </a:solidFill>
              </a:rPr>
              <a:t>gertjan@techtown.nu</a:t>
            </a:r>
            <a:endParaRPr lang="nl-NL" sz="4000">
              <a:solidFill>
                <a:srgbClr val="1247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73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87F26-FEA5-9A20-569C-27737DC82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21535E21-E09B-2350-38B5-B9A42A905852}"/>
              </a:ext>
            </a:extLst>
          </p:cNvPr>
          <p:cNvSpPr txBox="1"/>
          <p:nvPr/>
        </p:nvSpPr>
        <p:spPr>
          <a:xfrm>
            <a:off x="1387070" y="1495727"/>
            <a:ext cx="57312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600" b="1">
                <a:solidFill>
                  <a:srgbClr val="124734"/>
                </a:solidFill>
                <a:latin typeface="Montserrat" pitchFamily="2" charset="77"/>
              </a:rPr>
              <a:t>Dankjewel </a:t>
            </a:r>
            <a:r>
              <a:rPr lang="nl-NL" sz="6600">
                <a:solidFill>
                  <a:srgbClr val="124734"/>
                </a:solidFill>
                <a:latin typeface="Montserrat" pitchFamily="2" charset="77"/>
              </a:rPr>
              <a:t>voor je </a:t>
            </a:r>
            <a:r>
              <a:rPr lang="nl-NL" sz="6600" b="1">
                <a:solidFill>
                  <a:srgbClr val="99CF16"/>
                </a:solidFill>
                <a:latin typeface="Montserrat" pitchFamily="2" charset="77"/>
              </a:rPr>
              <a:t>aandacht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46B71B0-FE0C-8B08-B2B9-532A767907A2}"/>
              </a:ext>
            </a:extLst>
          </p:cNvPr>
          <p:cNvSpPr txBox="1"/>
          <p:nvPr/>
        </p:nvSpPr>
        <p:spPr>
          <a:xfrm>
            <a:off x="8697614" y="4040070"/>
            <a:ext cx="1841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err="1">
                <a:solidFill>
                  <a:srgbClr val="124734"/>
                </a:solidFill>
                <a:latin typeface="Montserrat" pitchFamily="2" charset="77"/>
              </a:rPr>
              <a:t>Tech</a:t>
            </a:r>
            <a:r>
              <a:rPr lang="nl-NL" b="1" err="1">
                <a:solidFill>
                  <a:srgbClr val="99CF16"/>
                </a:solidFill>
                <a:latin typeface="Montserrat" pitchFamily="2" charset="77"/>
              </a:rPr>
              <a:t>Town</a:t>
            </a:r>
            <a:r>
              <a:rPr lang="nl-NL" err="1">
                <a:solidFill>
                  <a:srgbClr val="124734"/>
                </a:solidFill>
                <a:latin typeface="Montserrat" pitchFamily="2" charset="77"/>
              </a:rPr>
              <a:t>.nu</a:t>
            </a:r>
            <a:endParaRPr lang="nl-NL">
              <a:solidFill>
                <a:srgbClr val="124734"/>
              </a:solidFill>
              <a:latin typeface="Montserrat" pitchFamily="2" charset="77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4416794-56D3-5E2C-BF40-6E5B9837DF4D}"/>
              </a:ext>
            </a:extLst>
          </p:cNvPr>
          <p:cNvSpPr/>
          <p:nvPr/>
        </p:nvSpPr>
        <p:spPr>
          <a:xfrm>
            <a:off x="0" y="6644640"/>
            <a:ext cx="12192000" cy="249936"/>
          </a:xfrm>
          <a:prstGeom prst="rect">
            <a:avLst/>
          </a:prstGeom>
          <a:solidFill>
            <a:srgbClr val="99CF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91D051"/>
              </a:solidFill>
            </a:endParaRP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B811096A-EF0E-1D49-A706-A62769B2180D}"/>
              </a:ext>
            </a:extLst>
          </p:cNvPr>
          <p:cNvCxnSpPr>
            <a:cxnSpLocks/>
          </p:cNvCxnSpPr>
          <p:nvPr/>
        </p:nvCxnSpPr>
        <p:spPr>
          <a:xfrm flipV="1">
            <a:off x="7118303" y="1278474"/>
            <a:ext cx="0" cy="3886613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cirkel, schermopname, Graphics, groen&#10;&#10;Door AI gegenereerde inhoud is mogelijk onjuist.">
            <a:extLst>
              <a:ext uri="{FF2B5EF4-FFF2-40B4-BE49-F238E27FC236}">
                <a16:creationId xmlns:a16="http://schemas.microsoft.com/office/drawing/2014/main" id="{3683417B-939B-D669-2FF2-89DE7B04C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658" y="1418479"/>
            <a:ext cx="3199072" cy="291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71792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992076185A7E4F8ABF9A665BBB0D71" ma:contentTypeVersion="10" ma:contentTypeDescription="Een nieuw document maken." ma:contentTypeScope="" ma:versionID="da25493984af68df779bc6cbf7f83ef9">
  <xsd:schema xmlns:xsd="http://www.w3.org/2001/XMLSchema" xmlns:xs="http://www.w3.org/2001/XMLSchema" xmlns:p="http://schemas.microsoft.com/office/2006/metadata/properties" xmlns:ns2="04d9e5b4-2a56-43bb-a28f-d9ba8ed15bab" targetNamespace="http://schemas.microsoft.com/office/2006/metadata/properties" ma:root="true" ma:fieldsID="984eb538841cfd03cdae7c3e42b2d753" ns2:_="">
    <xsd:import namespace="04d9e5b4-2a56-43bb-a28f-d9ba8ed15b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9e5b4-2a56-43bb-a28f-d9ba8ed15b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4931c1f6-98ed-4572-9b95-46e61c7575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d9e5b4-2a56-43bb-a28f-d9ba8ed15ba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66AAD1-DD78-4E1C-AB5F-FDA1C72C6A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d9e5b4-2a56-43bb-a28f-d9ba8ed15b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2D83AF-2068-4576-9E0C-870986579476}">
  <ds:schemaRefs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04d9e5b4-2a56-43bb-a28f-d9ba8ed15bab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BE7EEB0-EDD2-4506-BD25-29A54CA005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4975</TotalTime>
  <Words>311</Words>
  <Application>Microsoft Macintosh PowerPoint</Application>
  <PresentationFormat>Breedbeeld</PresentationFormat>
  <Paragraphs>65</Paragraphs>
  <Slides>9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Montserrat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Emma Hagers</dc:creator>
  <cp:lastModifiedBy>Gertjan Kooij</cp:lastModifiedBy>
  <cp:revision>19</cp:revision>
  <cp:lastPrinted>2023-10-12T14:41:09Z</cp:lastPrinted>
  <dcterms:created xsi:type="dcterms:W3CDTF">2023-10-11T12:07:02Z</dcterms:created>
  <dcterms:modified xsi:type="dcterms:W3CDTF">2026-09-28T09:47:19Z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0x0101002D992076185A7E4F8ABF9A665BBB0D71</vt:lpwstr>
  </property>
  <property fmtid="{D5CDD505-2E9C-101B-9397-08002B2CF9AE}" pid="3" name="MediaServiceImageTags">
    <vt:lpwstr/>
  </property>
</Properties>
</file>