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sldIdLst>
    <p:sldId id="338" r:id="rId5"/>
    <p:sldId id="339" r:id="rId6"/>
    <p:sldId id="328" r:id="rId7"/>
    <p:sldId id="344" r:id="rId8"/>
    <p:sldId id="341" r:id="rId9"/>
    <p:sldId id="340" r:id="rId10"/>
    <p:sldId id="342" r:id="rId1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973C"/>
    <a:srgbClr val="124734"/>
    <a:srgbClr val="99CF16"/>
    <a:srgbClr val="91D051"/>
    <a:srgbClr val="9ACF15"/>
    <a:srgbClr val="1AB9EB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55"/>
    <p:restoredTop sz="94675"/>
  </p:normalViewPr>
  <p:slideViewPr>
    <p:cSldViewPr snapToGrid="0">
      <p:cViewPr varScale="1">
        <p:scale>
          <a:sx n="119" d="100"/>
          <a:sy n="119" d="100"/>
        </p:scale>
        <p:origin x="3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tjan Kooij" userId="cd814b1a-bdc6-402a-a32a-e5776efda778" providerId="ADAL" clId="{CF10ACF9-4286-5683-96DB-D446F8342972}"/>
    <pc:docChg chg="addSld delSld modSld">
      <pc:chgData name="Gertjan Kooij" userId="cd814b1a-bdc6-402a-a32a-e5776efda778" providerId="ADAL" clId="{CF10ACF9-4286-5683-96DB-D446F8342972}" dt="2026-09-23T13:08:23.813" v="109" actId="20577"/>
      <pc:docMkLst>
        <pc:docMk/>
      </pc:docMkLst>
      <pc:sldChg chg="modSp mod">
        <pc:chgData name="Gertjan Kooij" userId="cd814b1a-bdc6-402a-a32a-e5776efda778" providerId="ADAL" clId="{CF10ACF9-4286-5683-96DB-D446F8342972}" dt="2026-09-23T13:08:23.813" v="109" actId="20577"/>
        <pc:sldMkLst>
          <pc:docMk/>
          <pc:sldMk cId="509326394" sldId="328"/>
        </pc:sldMkLst>
        <pc:spChg chg="mod">
          <ac:chgData name="Gertjan Kooij" userId="cd814b1a-bdc6-402a-a32a-e5776efda778" providerId="ADAL" clId="{CF10ACF9-4286-5683-96DB-D446F8342972}" dt="2026-09-23T13:08:23.813" v="109" actId="20577"/>
          <ac:spMkLst>
            <pc:docMk/>
            <pc:sldMk cId="509326394" sldId="328"/>
            <ac:spMk id="2" creationId="{A4E677B5-68D7-31A7-1895-923EC9D379FF}"/>
          </ac:spMkLst>
        </pc:spChg>
        <pc:spChg chg="mod">
          <ac:chgData name="Gertjan Kooij" userId="cd814b1a-bdc6-402a-a32a-e5776efda778" providerId="ADAL" clId="{CF10ACF9-4286-5683-96DB-D446F8342972}" dt="2026-09-17T09:53:30.463" v="79" actId="20577"/>
          <ac:spMkLst>
            <pc:docMk/>
            <pc:sldMk cId="509326394" sldId="328"/>
            <ac:spMk id="5" creationId="{D89B106B-7387-F8C8-D6AC-96A4638C117B}"/>
          </ac:spMkLst>
        </pc:spChg>
      </pc:sldChg>
      <pc:sldChg chg="modSp mod">
        <pc:chgData name="Gertjan Kooij" userId="cd814b1a-bdc6-402a-a32a-e5776efda778" providerId="ADAL" clId="{CF10ACF9-4286-5683-96DB-D446F8342972}" dt="2026-09-17T10:45:26.247" v="93" actId="20577"/>
        <pc:sldMkLst>
          <pc:docMk/>
          <pc:sldMk cId="1359535078" sldId="338"/>
        </pc:sldMkLst>
        <pc:spChg chg="mod">
          <ac:chgData name="Gertjan Kooij" userId="cd814b1a-bdc6-402a-a32a-e5776efda778" providerId="ADAL" clId="{CF10ACF9-4286-5683-96DB-D446F8342972}" dt="2026-09-17T10:45:26.247" v="93" actId="20577"/>
          <ac:spMkLst>
            <pc:docMk/>
            <pc:sldMk cId="1359535078" sldId="338"/>
            <ac:spMk id="2" creationId="{BD50178B-88CA-34A0-CBBC-A041EF238656}"/>
          </ac:spMkLst>
        </pc:spChg>
        <pc:spChg chg="mod">
          <ac:chgData name="Gertjan Kooij" userId="cd814b1a-bdc6-402a-a32a-e5776efda778" providerId="ADAL" clId="{CF10ACF9-4286-5683-96DB-D446F8342972}" dt="2026-09-17T09:53:24.460" v="77" actId="20577"/>
          <ac:spMkLst>
            <pc:docMk/>
            <pc:sldMk cId="1359535078" sldId="338"/>
            <ac:spMk id="5" creationId="{AB9453CE-9082-6339-2CBF-50BEB8D1D2DB}"/>
          </ac:spMkLst>
        </pc:spChg>
      </pc:sldChg>
      <pc:sldChg chg="modSp mod">
        <pc:chgData name="Gertjan Kooij" userId="cd814b1a-bdc6-402a-a32a-e5776efda778" providerId="ADAL" clId="{CF10ACF9-4286-5683-96DB-D446F8342972}" dt="2026-09-17T09:53:27.624" v="78" actId="20577"/>
        <pc:sldMkLst>
          <pc:docMk/>
          <pc:sldMk cId="2633048582" sldId="339"/>
        </pc:sldMkLst>
        <pc:spChg chg="mod">
          <ac:chgData name="Gertjan Kooij" userId="cd814b1a-bdc6-402a-a32a-e5776efda778" providerId="ADAL" clId="{CF10ACF9-4286-5683-96DB-D446F8342972}" dt="2026-09-17T09:53:27.624" v="78" actId="20577"/>
          <ac:spMkLst>
            <pc:docMk/>
            <pc:sldMk cId="2633048582" sldId="339"/>
            <ac:spMk id="5" creationId="{7613A4DB-3B6A-DCD6-9A13-6F50AF1C8999}"/>
          </ac:spMkLst>
        </pc:spChg>
      </pc:sldChg>
      <pc:sldChg chg="modSp mod">
        <pc:chgData name="Gertjan Kooij" userId="cd814b1a-bdc6-402a-a32a-e5776efda778" providerId="ADAL" clId="{CF10ACF9-4286-5683-96DB-D446F8342972}" dt="2026-09-17T10:14:27.305" v="82" actId="20577"/>
        <pc:sldMkLst>
          <pc:docMk/>
          <pc:sldMk cId="3367161382" sldId="340"/>
        </pc:sldMkLst>
        <pc:spChg chg="mod">
          <ac:chgData name="Gertjan Kooij" userId="cd814b1a-bdc6-402a-a32a-e5776efda778" providerId="ADAL" clId="{CF10ACF9-4286-5683-96DB-D446F8342972}" dt="2026-09-17T10:14:27.305" v="82" actId="20577"/>
          <ac:spMkLst>
            <pc:docMk/>
            <pc:sldMk cId="3367161382" sldId="340"/>
            <ac:spMk id="5" creationId="{0041CE1A-ACE8-DBA0-C9E8-EDDA41C73CBF}"/>
          </ac:spMkLst>
        </pc:spChg>
      </pc:sldChg>
      <pc:sldChg chg="modSp mod">
        <pc:chgData name="Gertjan Kooij" userId="cd814b1a-bdc6-402a-a32a-e5776efda778" providerId="ADAL" clId="{CF10ACF9-4286-5683-96DB-D446F8342972}" dt="2026-09-17T10:46:39.389" v="96" actId="20577"/>
        <pc:sldMkLst>
          <pc:docMk/>
          <pc:sldMk cId="2435370160" sldId="341"/>
        </pc:sldMkLst>
        <pc:spChg chg="mod">
          <ac:chgData name="Gertjan Kooij" userId="cd814b1a-bdc6-402a-a32a-e5776efda778" providerId="ADAL" clId="{CF10ACF9-4286-5683-96DB-D446F8342972}" dt="2026-09-17T10:14:23.736" v="81" actId="20577"/>
          <ac:spMkLst>
            <pc:docMk/>
            <pc:sldMk cId="2435370160" sldId="341"/>
            <ac:spMk id="5" creationId="{718CEE84-D00E-0291-E618-A3AE44B42857}"/>
          </ac:spMkLst>
        </pc:spChg>
        <pc:spChg chg="mod">
          <ac:chgData name="Gertjan Kooij" userId="cd814b1a-bdc6-402a-a32a-e5776efda778" providerId="ADAL" clId="{CF10ACF9-4286-5683-96DB-D446F8342972}" dt="2026-09-17T10:46:39.389" v="96" actId="20577"/>
          <ac:spMkLst>
            <pc:docMk/>
            <pc:sldMk cId="2435370160" sldId="341"/>
            <ac:spMk id="6" creationId="{AD8C5F56-94E4-4CFB-F056-D5C81A37B268}"/>
          </ac:spMkLst>
        </pc:spChg>
      </pc:sldChg>
      <pc:sldChg chg="modSp mod">
        <pc:chgData name="Gertjan Kooij" userId="cd814b1a-bdc6-402a-a32a-e5776efda778" providerId="ADAL" clId="{CF10ACF9-4286-5683-96DB-D446F8342972}" dt="2026-09-17T10:14:31.551" v="83" actId="20577"/>
        <pc:sldMkLst>
          <pc:docMk/>
          <pc:sldMk cId="4290096736" sldId="342"/>
        </pc:sldMkLst>
        <pc:spChg chg="mod">
          <ac:chgData name="Gertjan Kooij" userId="cd814b1a-bdc6-402a-a32a-e5776efda778" providerId="ADAL" clId="{CF10ACF9-4286-5683-96DB-D446F8342972}" dt="2026-09-17T10:14:31.551" v="83" actId="20577"/>
          <ac:spMkLst>
            <pc:docMk/>
            <pc:sldMk cId="4290096736" sldId="342"/>
            <ac:spMk id="5" creationId="{5C054979-00DA-E72F-94F2-C26F14C5D006}"/>
          </ac:spMkLst>
        </pc:spChg>
      </pc:sldChg>
      <pc:sldChg chg="add">
        <pc:chgData name="Gertjan Kooij" userId="cd814b1a-bdc6-402a-a32a-e5776efda778" providerId="ADAL" clId="{CF10ACF9-4286-5683-96DB-D446F8342972}" dt="2026-09-17T10:45:04.073" v="87"/>
        <pc:sldMkLst>
          <pc:docMk/>
          <pc:sldMk cId="46269693" sldId="34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DE6FD-76B8-5A40-85D1-C7FBDE5BE9E7}" type="datetimeFigureOut">
              <a:rPr lang="nl-NL" smtClean="0"/>
              <a:t>23-09-2026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9A6DE4-5D01-264B-87F3-18243974183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3277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544DE-4AC4-6D66-4D61-385A5C156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C2F5767-901B-0DEB-EB34-5366560F49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EF74C7C-1914-7F2C-766C-3F82FC0EB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E2B657E-E427-824F-C01F-C06A3EA072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6DE4-5D01-264B-87F3-182439741835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0104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89CE3-4BCA-4D8F-F266-6C821138F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B5FB6C5-2AD6-6254-138C-26802B4057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2F6040A-5908-5134-5CEC-0217F69AA6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8E80AFC-3E25-D864-77A2-496A4F3AAF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6DE4-5D01-264B-87F3-182439741835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5679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27D96-388D-DE2E-3ED4-406DEDAA1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AECCE01-C571-F358-2857-1185F27896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AF4A310-C6D7-C19B-D0C4-C75741A2CD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C31FB2B-2EAA-7EA4-B968-C63C2BAE86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6DE4-5D01-264B-87F3-182439741835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460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B871F-F9AB-B1B6-B34C-391D9ACDC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F57CD8B-3F2C-D12E-0D26-F47BB17136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7EF910B-6593-DE71-A11E-6E58D79991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BCE9989-96C7-7B08-9C20-88BF3271DE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6DE4-5D01-264B-87F3-182439741835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4555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8FCB6-7BAF-0C6D-47D1-4FB7E7ADF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F91513F-7535-8ABD-0E57-1733B47FB0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857C4F0-8BAE-3719-8128-26E0ABC1F0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5F664D8-C0E7-E994-28B9-007C7A939A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6DE4-5D01-264B-87F3-182439741835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5657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C31FC-F599-3799-232B-BCC271A1F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49546F6-E118-DBCD-08E1-3256B805E1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E581CF2-B4E2-57CE-AC3A-77F486FB8C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B686DBA-BCA4-59BD-A196-41589A03C9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6DE4-5D01-264B-87F3-182439741835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2208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4DD28-8986-6854-650E-AC92AEF7E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6D8C30B-06E6-B4F9-D7FD-D45DD8459E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0EC9499-B9A5-EA53-DF96-ADDEBE922D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CE4E30A-3035-7274-6CB8-3A9664FECF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A6DE4-5D01-264B-87F3-182439741835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5336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33905A-22DE-EC7D-9BB1-624875632B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8084600-D842-EB2F-7575-8778618DAB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63A0351-0517-9A2F-4594-8C5816463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23-09-2026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C1A8DB0-A771-1A81-EFBD-5578A2944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FDB797F-CDDA-36F2-0764-6361C7B8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6068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A6FD7B-7E58-840F-6AAD-6FE431DE9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BAC56DE-E6A4-5455-93F3-53686BCBA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1C2022A-78C7-A16A-B732-1542F126B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23-09-2026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7AA283A-C584-41CF-65FE-6E7A8D81F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BE72FC8-DBA4-5D1E-05B3-67F9E9DCE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401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6C0268-764F-A2B6-CA98-69AB6E346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A0B0021-ACE0-E71A-4E8F-79685BC720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E956AE3-D88E-DD9C-93EC-B3717AEA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23-09-2026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C294F70-673C-7672-CEC0-AEE2C6D7A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1F57593-75B9-4B51-26F2-93FCC6C65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8777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0AD26D-8B4F-6990-E70D-E26A2A4ED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3CCF72B-61D2-C965-8EB4-A0C25C6B5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17B10EA-C16A-89F7-8D0F-03685BD2E9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AB5BBA1-E316-8F83-2BD4-1E4B41997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23-09-2026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E8659F9-C314-B923-DF30-A78D9D71A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F9AC55F-1DD3-E61B-87A9-5E47C5436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6077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AE4D41-0415-6042-4680-2FFB4D825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B2A308D-6CBA-BBB5-0A9B-00801F9C7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8171A29-EF74-0761-61BB-4FAA881B4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1B0B70B-A1EB-A362-30AE-3133BD0004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ED222B0-9571-340F-64B8-43AC78DBCA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0EB4568-0381-DBC3-B648-DA0011B9A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23-09-2026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DB925D7-E64B-EF2E-EEF2-D75A310A9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39157A9-C89B-8A0E-120E-5701AE048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2846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3EFFED-B7D9-982F-4310-9AA0825CD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CA3B67A-B79F-B59A-8E8E-1AC818B2C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23-09-2026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DBA6ECF-28D2-ABE6-022E-0FE5F2AA5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AEECE02-FA44-E5CE-14C4-6A7C60230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3106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4DD17F8-06CB-E5FD-AE15-6546C36D9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23-09-2026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8ED566B-355F-C1CC-C595-F1641489C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CBC742-3153-2BBA-F55F-7925CC410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1784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6FEB34-9227-5AE2-E1F2-F7E8A888B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F597782-747F-9FAF-26AD-8C122EF37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E28151C-CE25-8414-A01C-9701EACDC5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EBCD113-080E-DC26-DB51-A5C6E77F1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23-09-2026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6E3AD4E-D573-7E64-040E-19C5697AE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1F6615A-1FD9-47D5-4065-7D7EF749A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7838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64AB5B-6D13-7825-B0C5-3B9FB90A3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3346418-4FFD-0558-0A50-7BCBDF9C53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168F752-61A7-4AB9-2DFD-4B6D5A138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FB10976-4481-8799-2305-7B23CCB5C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23-09-2026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71CC039-AE18-088D-670B-ECA7C2D6E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B0481BE-703A-C36F-188A-6BEB35D49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0431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2E4D53-D7E8-06D1-5044-F4CC50E6A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C7F805C-0DBD-E6C2-FE61-DC478AD914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91E8A59-8B27-05BA-0816-E63FE191D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23-09-2026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161E5AB-0186-F7FE-A0D3-16B130757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FD56C0A-4BDB-C79E-AF31-4BFA6A86B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4430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9C574F0-0748-9D7C-1603-D58E07A4BD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20125BA-CCA6-C74B-91F1-32F8A88576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CEC5894-2D6B-83BB-4DDB-34C6FFA32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2AE1-D779-DB41-A96C-6F25CAA41015}" type="datetimeFigureOut">
              <a:rPr lang="nl-NL" smtClean="0"/>
              <a:t>23-09-2026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AFDED10-43CA-2ED0-A56B-9FDA95D36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1370525-C76A-AF18-08BE-3D87C6B4E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7324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04CA475-DBBE-259D-8C81-62ED0381A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67EC4F4-188B-E459-E1E2-319909A53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C753F72-4B19-84D7-D490-F4D6F4A1D1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F2AE1-D779-DB41-A96C-6F25CAA41015}" type="datetimeFigureOut">
              <a:rPr lang="nl-NL" smtClean="0"/>
              <a:t>23-09-2026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B4FC066-8BD7-5DDF-E8A0-2AACFCC897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A6E3D92-D3ED-6213-9520-C36A5B83C6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36706-FCD0-B440-AEC4-7D45E5FE38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8905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ABAE0-665A-EE55-3462-A599CF2B4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F5733758-8C0C-B5F8-C607-BD7EB099CCDF}"/>
              </a:ext>
            </a:extLst>
          </p:cNvPr>
          <p:cNvSpPr/>
          <p:nvPr/>
        </p:nvSpPr>
        <p:spPr>
          <a:xfrm>
            <a:off x="10520856" y="0"/>
            <a:ext cx="1671144" cy="6858000"/>
          </a:xfrm>
          <a:prstGeom prst="rect">
            <a:avLst/>
          </a:prstGeom>
          <a:solidFill>
            <a:srgbClr val="1247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92D050"/>
              </a:solidFill>
            </a:endParaRP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31235AD6-E12D-982F-2CA0-0F961D37E479}"/>
              </a:ext>
            </a:extLst>
          </p:cNvPr>
          <p:cNvCxnSpPr>
            <a:cxnSpLocks/>
          </p:cNvCxnSpPr>
          <p:nvPr/>
        </p:nvCxnSpPr>
        <p:spPr>
          <a:xfrm>
            <a:off x="721089" y="938034"/>
            <a:ext cx="0" cy="3887026"/>
          </a:xfrm>
          <a:prstGeom prst="line">
            <a:avLst/>
          </a:prstGeom>
          <a:ln w="28575">
            <a:solidFill>
              <a:srgbClr val="99CF16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Afbeelding 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022A1984-1C2D-85C0-8A10-28242A17A5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36543"/>
          <a:stretch/>
        </p:blipFill>
        <p:spPr>
          <a:xfrm>
            <a:off x="10823101" y="6452819"/>
            <a:ext cx="1221786" cy="17495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AB9453CE-9082-6339-2CBF-50BEB8D1D2DB}"/>
              </a:ext>
            </a:extLst>
          </p:cNvPr>
          <p:cNvSpPr txBox="1"/>
          <p:nvPr/>
        </p:nvSpPr>
        <p:spPr>
          <a:xfrm>
            <a:off x="11044039" y="327982"/>
            <a:ext cx="9809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600" b="1" dirty="0">
                <a:solidFill>
                  <a:schemeClr val="bg1"/>
                </a:solidFill>
                <a:latin typeface="Montserrat" pitchFamily="2" charset="77"/>
              </a:rPr>
              <a:t>1</a:t>
            </a:r>
            <a:endParaRPr lang="nl-NL" sz="66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10E0BA27-ADCC-2D2E-F46F-54637F49BC18}"/>
              </a:ext>
            </a:extLst>
          </p:cNvPr>
          <p:cNvSpPr txBox="1"/>
          <p:nvPr/>
        </p:nvSpPr>
        <p:spPr>
          <a:xfrm>
            <a:off x="1121139" y="766584"/>
            <a:ext cx="865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99CF16"/>
                </a:solidFill>
                <a:latin typeface="Montserrat" pitchFamily="2" charset="77"/>
              </a:rPr>
              <a:t>Keuzevakken op het mbo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BD50178B-88CA-34A0-CBBC-A041EF238656}"/>
              </a:ext>
            </a:extLst>
          </p:cNvPr>
          <p:cNvSpPr txBox="1"/>
          <p:nvPr/>
        </p:nvSpPr>
        <p:spPr>
          <a:xfrm>
            <a:off x="1121138" y="2030818"/>
            <a:ext cx="793780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Volg een vmbo-keuzevak in de praktijkomgeving van het mbo.</a:t>
            </a: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Werk met professionele technieken, materialen en apparatuur die je op school niet altijd hebt.</a:t>
            </a: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Ontdek technische opleidingen en beroepen én ervaar alvast hoe het is om op het mbo te leren.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124734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59535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31052-D2B6-329B-F51F-F733C5092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A237D490-3C97-759F-FAD6-6670DFD091A2}"/>
              </a:ext>
            </a:extLst>
          </p:cNvPr>
          <p:cNvSpPr/>
          <p:nvPr/>
        </p:nvSpPr>
        <p:spPr>
          <a:xfrm>
            <a:off x="10520856" y="0"/>
            <a:ext cx="1671144" cy="6858000"/>
          </a:xfrm>
          <a:prstGeom prst="rect">
            <a:avLst/>
          </a:prstGeom>
          <a:solidFill>
            <a:srgbClr val="1247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92D050"/>
              </a:solidFill>
            </a:endParaRP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F9117314-EFB9-BD6C-CCBD-7D0D7F17141A}"/>
              </a:ext>
            </a:extLst>
          </p:cNvPr>
          <p:cNvCxnSpPr>
            <a:cxnSpLocks/>
          </p:cNvCxnSpPr>
          <p:nvPr/>
        </p:nvCxnSpPr>
        <p:spPr>
          <a:xfrm>
            <a:off x="721089" y="938034"/>
            <a:ext cx="0" cy="3887026"/>
          </a:xfrm>
          <a:prstGeom prst="line">
            <a:avLst/>
          </a:prstGeom>
          <a:ln w="28575">
            <a:solidFill>
              <a:srgbClr val="99CF16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Afbeelding 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D109288B-EEB5-7D1C-6C73-52FC2D0C36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36543"/>
          <a:stretch/>
        </p:blipFill>
        <p:spPr>
          <a:xfrm>
            <a:off x="10823101" y="6452819"/>
            <a:ext cx="1221786" cy="17495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7613A4DB-3B6A-DCD6-9A13-6F50AF1C8999}"/>
              </a:ext>
            </a:extLst>
          </p:cNvPr>
          <p:cNvSpPr txBox="1"/>
          <p:nvPr/>
        </p:nvSpPr>
        <p:spPr>
          <a:xfrm>
            <a:off x="11044039" y="327982"/>
            <a:ext cx="9809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600" b="1" dirty="0">
                <a:solidFill>
                  <a:schemeClr val="bg1"/>
                </a:solidFill>
                <a:latin typeface="Montserrat" pitchFamily="2" charset="77"/>
              </a:rPr>
              <a:t>2</a:t>
            </a:r>
            <a:endParaRPr lang="nl-NL" sz="66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C362946-96E9-AC69-FE45-EC2B4F93B358}"/>
              </a:ext>
            </a:extLst>
          </p:cNvPr>
          <p:cNvSpPr txBox="1"/>
          <p:nvPr/>
        </p:nvSpPr>
        <p:spPr>
          <a:xfrm>
            <a:off x="1121139" y="766584"/>
            <a:ext cx="865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99CF16"/>
                </a:solidFill>
                <a:latin typeface="Montserrat" pitchFamily="2" charset="77"/>
              </a:rPr>
              <a:t>Leren op het mbo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74DA18A3-A970-9F7F-C692-B9CAAB001BA4}"/>
              </a:ext>
            </a:extLst>
          </p:cNvPr>
          <p:cNvSpPr txBox="1"/>
          <p:nvPr/>
        </p:nvSpPr>
        <p:spPr>
          <a:xfrm>
            <a:off x="1121138" y="2030818"/>
            <a:ext cx="8937254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Nieuwe klas, nieuwe leerlingen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Zelfstandig naar het mbo reizen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Meer vrijheid, meer eigen verantwoordelijkheid</a:t>
            </a:r>
          </a:p>
          <a:p>
            <a:pPr lvl="0"/>
            <a:endParaRPr lang="nl-NL" sz="2000" dirty="0">
              <a:solidFill>
                <a:srgbClr val="124734"/>
              </a:solidFill>
              <a:latin typeface="Montserrat" pitchFamily="2" charset="77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124734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33048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36A06-A8A9-B52D-AA83-A11FEDB64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277A0E32-7CD0-B382-FD4C-E2EB4299BBF4}"/>
              </a:ext>
            </a:extLst>
          </p:cNvPr>
          <p:cNvSpPr/>
          <p:nvPr/>
        </p:nvSpPr>
        <p:spPr>
          <a:xfrm>
            <a:off x="10520856" y="0"/>
            <a:ext cx="1671144" cy="6858000"/>
          </a:xfrm>
          <a:prstGeom prst="rect">
            <a:avLst/>
          </a:prstGeom>
          <a:solidFill>
            <a:srgbClr val="1247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92D050"/>
              </a:solidFill>
            </a:endParaRP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B4BCCDE0-98E8-E814-C9DC-13818E452BD6}"/>
              </a:ext>
            </a:extLst>
          </p:cNvPr>
          <p:cNvCxnSpPr>
            <a:cxnSpLocks/>
          </p:cNvCxnSpPr>
          <p:nvPr/>
        </p:nvCxnSpPr>
        <p:spPr>
          <a:xfrm>
            <a:off x="721089" y="938034"/>
            <a:ext cx="0" cy="3887026"/>
          </a:xfrm>
          <a:prstGeom prst="line">
            <a:avLst/>
          </a:prstGeom>
          <a:ln w="28575">
            <a:solidFill>
              <a:srgbClr val="99CF16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Afbeelding 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6F1CD069-3566-B0B8-451F-9BA0958C6B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36543"/>
          <a:stretch/>
        </p:blipFill>
        <p:spPr>
          <a:xfrm>
            <a:off x="10823101" y="6452819"/>
            <a:ext cx="1221786" cy="17495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D89B106B-7387-F8C8-D6AC-96A4638C117B}"/>
              </a:ext>
            </a:extLst>
          </p:cNvPr>
          <p:cNvSpPr txBox="1"/>
          <p:nvPr/>
        </p:nvSpPr>
        <p:spPr>
          <a:xfrm>
            <a:off x="11044039" y="327982"/>
            <a:ext cx="9809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600" b="1" dirty="0">
                <a:solidFill>
                  <a:schemeClr val="bg1"/>
                </a:solidFill>
                <a:latin typeface="Montserrat" pitchFamily="2" charset="77"/>
              </a:rPr>
              <a:t>3</a:t>
            </a:r>
            <a:endParaRPr lang="nl-NL" sz="66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CA43679-5171-EDA4-65F3-D72B5F7F2ECF}"/>
              </a:ext>
            </a:extLst>
          </p:cNvPr>
          <p:cNvSpPr txBox="1"/>
          <p:nvPr/>
        </p:nvSpPr>
        <p:spPr>
          <a:xfrm>
            <a:off x="1121139" y="766584"/>
            <a:ext cx="865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99CF16"/>
                </a:solidFill>
                <a:latin typeface="Montserrat" pitchFamily="2" charset="77"/>
              </a:rPr>
              <a:t>Belangrijke data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A4E677B5-68D7-31A7-1895-923EC9D379FF}"/>
              </a:ext>
            </a:extLst>
          </p:cNvPr>
          <p:cNvSpPr txBox="1"/>
          <p:nvPr/>
        </p:nvSpPr>
        <p:spPr>
          <a:xfrm>
            <a:off x="1121138" y="2030818"/>
            <a:ext cx="893725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nl-NL" sz="2000" b="1" dirty="0">
                <a:solidFill>
                  <a:srgbClr val="124734"/>
                </a:solidFill>
                <a:latin typeface="Montserrat" pitchFamily="2" charset="77"/>
              </a:rPr>
              <a:t>Eerste les: </a:t>
            </a: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donderdag 29 oktober 2026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nl-NL" sz="2000" b="1" dirty="0">
              <a:solidFill>
                <a:srgbClr val="124734"/>
              </a:solidFill>
              <a:latin typeface="Montserrat" pitchFamily="2" charset="77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nl-NL" sz="2000" b="1" dirty="0">
                <a:solidFill>
                  <a:srgbClr val="124734"/>
                </a:solidFill>
                <a:latin typeface="Montserrat" pitchFamily="2" charset="77"/>
              </a:rPr>
              <a:t>Laatste les: </a:t>
            </a: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donderdag 1 april 2027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nl-NL" sz="2000" b="1" dirty="0">
              <a:solidFill>
                <a:srgbClr val="124734"/>
              </a:solidFill>
              <a:latin typeface="Montserrat" pitchFamily="2" charset="77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nl-NL" sz="2000" b="1" dirty="0">
                <a:solidFill>
                  <a:srgbClr val="124734"/>
                </a:solidFill>
                <a:latin typeface="Montserrat" pitchFamily="2" charset="77"/>
              </a:rPr>
              <a:t>Uitloopmoment: </a:t>
            </a: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donderdag 8 april 2027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124734"/>
              </a:solidFill>
              <a:latin typeface="Montserrat" pitchFamily="2" charset="77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124734"/>
              </a:solidFill>
              <a:latin typeface="Montserrat" pitchFamily="2" charset="77"/>
            </a:endParaRPr>
          </a:p>
          <a:p>
            <a:r>
              <a:rPr lang="nl-NL" dirty="0">
                <a:solidFill>
                  <a:srgbClr val="124734"/>
                </a:solidFill>
                <a:latin typeface="Montserrat" pitchFamily="2" charset="77"/>
              </a:rPr>
              <a:t>Je volgt in totaal </a:t>
            </a:r>
            <a:r>
              <a:rPr lang="nl-NL" b="1" dirty="0">
                <a:solidFill>
                  <a:srgbClr val="124734"/>
                </a:solidFill>
                <a:latin typeface="Montserrat" pitchFamily="2" charset="77"/>
              </a:rPr>
              <a:t>twintig</a:t>
            </a:r>
            <a:r>
              <a:rPr lang="nl-NL" dirty="0">
                <a:solidFill>
                  <a:srgbClr val="124734"/>
                </a:solidFill>
                <a:latin typeface="Montserrat" pitchFamily="2" charset="77"/>
              </a:rPr>
              <a:t> lessen. In de kerstvakantie en voorjaarsvakantie zijn er </a:t>
            </a:r>
            <a:r>
              <a:rPr lang="nl-NL" b="1" dirty="0">
                <a:solidFill>
                  <a:srgbClr val="124734"/>
                </a:solidFill>
                <a:latin typeface="Montserrat" pitchFamily="2" charset="77"/>
              </a:rPr>
              <a:t>geen</a:t>
            </a:r>
            <a:r>
              <a:rPr lang="nl-NL" dirty="0">
                <a:solidFill>
                  <a:srgbClr val="124734"/>
                </a:solidFill>
                <a:latin typeface="Montserrat" pitchFamily="2" charset="77"/>
              </a:rPr>
              <a:t> lessen</a:t>
            </a: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124734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09326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6AA96-162C-2F7F-BF7D-8006A5AA0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D23687D9-3918-4A04-0BA1-330E6F9D6DD2}"/>
              </a:ext>
            </a:extLst>
          </p:cNvPr>
          <p:cNvSpPr/>
          <p:nvPr/>
        </p:nvSpPr>
        <p:spPr>
          <a:xfrm>
            <a:off x="10520856" y="0"/>
            <a:ext cx="1671144" cy="6858000"/>
          </a:xfrm>
          <a:prstGeom prst="rect">
            <a:avLst/>
          </a:prstGeom>
          <a:solidFill>
            <a:srgbClr val="1247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92D050"/>
              </a:solidFill>
            </a:endParaRP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B8B89518-AF95-4617-ACEB-FA1084C2957B}"/>
              </a:ext>
            </a:extLst>
          </p:cNvPr>
          <p:cNvCxnSpPr>
            <a:cxnSpLocks/>
          </p:cNvCxnSpPr>
          <p:nvPr/>
        </p:nvCxnSpPr>
        <p:spPr>
          <a:xfrm>
            <a:off x="721089" y="938034"/>
            <a:ext cx="0" cy="3887026"/>
          </a:xfrm>
          <a:prstGeom prst="line">
            <a:avLst/>
          </a:prstGeom>
          <a:ln w="28575">
            <a:solidFill>
              <a:srgbClr val="99CF16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Afbeelding 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E9095C30-CD7B-EF19-349C-19B2460508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36543"/>
          <a:stretch/>
        </p:blipFill>
        <p:spPr>
          <a:xfrm>
            <a:off x="10823101" y="6452819"/>
            <a:ext cx="1221786" cy="17495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89687E7C-7FC8-EA96-7F4E-E5C12407354E}"/>
              </a:ext>
            </a:extLst>
          </p:cNvPr>
          <p:cNvSpPr txBox="1"/>
          <p:nvPr/>
        </p:nvSpPr>
        <p:spPr>
          <a:xfrm>
            <a:off x="11044039" y="327982"/>
            <a:ext cx="9809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600" b="1" dirty="0">
                <a:solidFill>
                  <a:schemeClr val="bg1"/>
                </a:solidFill>
                <a:latin typeface="Montserrat" pitchFamily="2" charset="77"/>
              </a:rPr>
              <a:t>6</a:t>
            </a:r>
            <a:endParaRPr lang="nl-NL" sz="66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F6408E10-DE35-8FEB-29FA-BFAFFDF11F99}"/>
              </a:ext>
            </a:extLst>
          </p:cNvPr>
          <p:cNvSpPr txBox="1"/>
          <p:nvPr/>
        </p:nvSpPr>
        <p:spPr>
          <a:xfrm>
            <a:off x="1121139" y="766584"/>
            <a:ext cx="865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99CF16"/>
                </a:solidFill>
                <a:latin typeface="Montserrat" pitchFamily="2" charset="77"/>
              </a:rPr>
              <a:t>Toetsen en beoordeling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01D9CDA6-C440-CBB6-3195-51FE364418D2}"/>
              </a:ext>
            </a:extLst>
          </p:cNvPr>
          <p:cNvSpPr txBox="1"/>
          <p:nvPr/>
        </p:nvSpPr>
        <p:spPr>
          <a:xfrm>
            <a:off x="1121138" y="2030818"/>
            <a:ext cx="893725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l-NL" sz="2000" b="1" dirty="0">
                <a:solidFill>
                  <a:srgbClr val="124734"/>
                </a:solidFill>
                <a:latin typeface="Montserrat" pitchFamily="2" charset="77"/>
              </a:rPr>
              <a:t>Het mbo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Geeft les en neemt de toetsen af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Beoordeelt praktijk en theorie volgens het PTA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Organiseert de afgesproken herkansingsmogelijkheid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nl-NL" sz="2000" b="1" dirty="0">
              <a:solidFill>
                <a:srgbClr val="124734"/>
              </a:solidFill>
              <a:latin typeface="Montserrat" pitchFamily="2" charset="77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l-NL" sz="2000" b="1" dirty="0">
                <a:solidFill>
                  <a:srgbClr val="124734"/>
                </a:solidFill>
                <a:latin typeface="Montserrat" pitchFamily="2" charset="77"/>
              </a:rPr>
              <a:t>Het vmbo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Blijft verantwoordelijk voor het schoolexamen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Stelt het definitieve SE-cijfer vast en registreert dit</a:t>
            </a:r>
          </a:p>
        </p:txBody>
      </p:sp>
    </p:spTree>
    <p:extLst>
      <p:ext uri="{BB962C8B-B14F-4D97-AF65-F5344CB8AC3E}">
        <p14:creationId xmlns:p14="http://schemas.microsoft.com/office/powerpoint/2010/main" val="46269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A28EF-E4FB-5A43-A0D0-7A1B7AB99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C0933B65-0171-8DFF-AD32-4A2DD3D429BC}"/>
              </a:ext>
            </a:extLst>
          </p:cNvPr>
          <p:cNvSpPr/>
          <p:nvPr/>
        </p:nvSpPr>
        <p:spPr>
          <a:xfrm>
            <a:off x="10520856" y="0"/>
            <a:ext cx="1671144" cy="6858000"/>
          </a:xfrm>
          <a:prstGeom prst="rect">
            <a:avLst/>
          </a:prstGeom>
          <a:solidFill>
            <a:srgbClr val="1247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92D050"/>
              </a:solidFill>
            </a:endParaRP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BA170D54-C3B3-645E-0B2B-6A13748790CB}"/>
              </a:ext>
            </a:extLst>
          </p:cNvPr>
          <p:cNvCxnSpPr>
            <a:cxnSpLocks/>
          </p:cNvCxnSpPr>
          <p:nvPr/>
        </p:nvCxnSpPr>
        <p:spPr>
          <a:xfrm>
            <a:off x="721089" y="938034"/>
            <a:ext cx="0" cy="3887026"/>
          </a:xfrm>
          <a:prstGeom prst="line">
            <a:avLst/>
          </a:prstGeom>
          <a:ln w="28575">
            <a:solidFill>
              <a:srgbClr val="99CF16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Afbeelding 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BBA952BC-5B5E-9781-55AE-E1E7155B00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36543"/>
          <a:stretch/>
        </p:blipFill>
        <p:spPr>
          <a:xfrm>
            <a:off x="10823101" y="6452819"/>
            <a:ext cx="1221786" cy="17495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718CEE84-D00E-0291-E618-A3AE44B42857}"/>
              </a:ext>
            </a:extLst>
          </p:cNvPr>
          <p:cNvSpPr txBox="1"/>
          <p:nvPr/>
        </p:nvSpPr>
        <p:spPr>
          <a:xfrm>
            <a:off x="11044039" y="327982"/>
            <a:ext cx="9809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600" b="1" dirty="0">
                <a:solidFill>
                  <a:schemeClr val="bg1"/>
                </a:solidFill>
                <a:latin typeface="Montserrat" pitchFamily="2" charset="77"/>
              </a:rPr>
              <a:t>5</a:t>
            </a:r>
            <a:endParaRPr lang="nl-NL" sz="66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1E16116-AC72-C6DD-AE6B-59CD3519BAA2}"/>
              </a:ext>
            </a:extLst>
          </p:cNvPr>
          <p:cNvSpPr txBox="1"/>
          <p:nvPr/>
        </p:nvSpPr>
        <p:spPr>
          <a:xfrm>
            <a:off x="1121139" y="766584"/>
            <a:ext cx="865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99CF16"/>
                </a:solidFill>
                <a:latin typeface="Montserrat" pitchFamily="2" charset="77"/>
              </a:rPr>
              <a:t>Dit spreken we af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AD8C5F56-94E4-4CFB-F056-D5C81A37B268}"/>
              </a:ext>
            </a:extLst>
          </p:cNvPr>
          <p:cNvSpPr txBox="1"/>
          <p:nvPr/>
        </p:nvSpPr>
        <p:spPr>
          <a:xfrm>
            <a:off x="1121138" y="2030818"/>
            <a:ext cx="7937801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Je bent ruim op tijd aanwezig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Je hebt je spullen op orde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Je houdt je aan de regels van het mbo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Je ouders of verzorger meldt jou af volgens de afspraken die op jouw school gelden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De begeleider van het vmbo is de contactpersoon voor jouw school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124734"/>
              </a:solidFill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124734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35370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C9B29-822E-E0C0-F312-027F96769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22A05570-0124-C7E5-C789-3656C22A761D}"/>
              </a:ext>
            </a:extLst>
          </p:cNvPr>
          <p:cNvSpPr/>
          <p:nvPr/>
        </p:nvSpPr>
        <p:spPr>
          <a:xfrm>
            <a:off x="10520856" y="0"/>
            <a:ext cx="1671144" cy="6858000"/>
          </a:xfrm>
          <a:prstGeom prst="rect">
            <a:avLst/>
          </a:prstGeom>
          <a:solidFill>
            <a:srgbClr val="1247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92D050"/>
              </a:solidFill>
            </a:endParaRP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E96B3A21-A6DC-FA41-E865-267C17DDB036}"/>
              </a:ext>
            </a:extLst>
          </p:cNvPr>
          <p:cNvCxnSpPr>
            <a:cxnSpLocks/>
          </p:cNvCxnSpPr>
          <p:nvPr/>
        </p:nvCxnSpPr>
        <p:spPr>
          <a:xfrm>
            <a:off x="721089" y="938034"/>
            <a:ext cx="0" cy="3887026"/>
          </a:xfrm>
          <a:prstGeom prst="line">
            <a:avLst/>
          </a:prstGeom>
          <a:ln w="28575">
            <a:solidFill>
              <a:srgbClr val="99CF16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Afbeelding 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3CB7785A-9642-CFCD-CA1F-6F975379A4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36543"/>
          <a:stretch/>
        </p:blipFill>
        <p:spPr>
          <a:xfrm>
            <a:off x="10823101" y="6452819"/>
            <a:ext cx="1221786" cy="17495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0041CE1A-ACE8-DBA0-C9E8-EDDA41C73CBF}"/>
              </a:ext>
            </a:extLst>
          </p:cNvPr>
          <p:cNvSpPr txBox="1"/>
          <p:nvPr/>
        </p:nvSpPr>
        <p:spPr>
          <a:xfrm>
            <a:off x="11044039" y="327982"/>
            <a:ext cx="9809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600" b="1" dirty="0">
                <a:solidFill>
                  <a:schemeClr val="bg1"/>
                </a:solidFill>
                <a:latin typeface="Montserrat" pitchFamily="2" charset="77"/>
              </a:rPr>
              <a:t>6</a:t>
            </a:r>
            <a:endParaRPr lang="nl-NL" sz="66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9CFA4FAA-80EC-44A5-712B-F9A4CCA279DF}"/>
              </a:ext>
            </a:extLst>
          </p:cNvPr>
          <p:cNvSpPr txBox="1"/>
          <p:nvPr/>
        </p:nvSpPr>
        <p:spPr>
          <a:xfrm>
            <a:off x="1121139" y="766584"/>
            <a:ext cx="865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99CF16"/>
                </a:solidFill>
                <a:latin typeface="Montserrat" pitchFamily="2" charset="77"/>
              </a:rPr>
              <a:t>Van wie jij les krijgt</a:t>
            </a:r>
          </a:p>
        </p:txBody>
      </p:sp>
    </p:spTree>
    <p:extLst>
      <p:ext uri="{BB962C8B-B14F-4D97-AF65-F5344CB8AC3E}">
        <p14:creationId xmlns:p14="http://schemas.microsoft.com/office/powerpoint/2010/main" val="3367161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A7413-E1E4-A83E-CB92-DBB8FF5BA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8F753018-0456-A978-8D1B-1DDD5C2396B5}"/>
              </a:ext>
            </a:extLst>
          </p:cNvPr>
          <p:cNvSpPr/>
          <p:nvPr/>
        </p:nvSpPr>
        <p:spPr>
          <a:xfrm>
            <a:off x="10520856" y="0"/>
            <a:ext cx="1671144" cy="6858000"/>
          </a:xfrm>
          <a:prstGeom prst="rect">
            <a:avLst/>
          </a:prstGeom>
          <a:solidFill>
            <a:srgbClr val="1247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92D050"/>
              </a:solidFill>
            </a:endParaRP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6962DACC-76EE-6B77-BEA5-83FD5ABAED62}"/>
              </a:ext>
            </a:extLst>
          </p:cNvPr>
          <p:cNvCxnSpPr>
            <a:cxnSpLocks/>
          </p:cNvCxnSpPr>
          <p:nvPr/>
        </p:nvCxnSpPr>
        <p:spPr>
          <a:xfrm>
            <a:off x="721089" y="938034"/>
            <a:ext cx="0" cy="3887026"/>
          </a:xfrm>
          <a:prstGeom prst="line">
            <a:avLst/>
          </a:prstGeom>
          <a:ln w="28575">
            <a:solidFill>
              <a:srgbClr val="99CF16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Afbeelding 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12C21C67-B04D-C229-1BA0-BC5F02DE4A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36543"/>
          <a:stretch/>
        </p:blipFill>
        <p:spPr>
          <a:xfrm>
            <a:off x="10823101" y="6452819"/>
            <a:ext cx="1221786" cy="17495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5C054979-00DA-E72F-94F2-C26F14C5D006}"/>
              </a:ext>
            </a:extLst>
          </p:cNvPr>
          <p:cNvSpPr txBox="1"/>
          <p:nvPr/>
        </p:nvSpPr>
        <p:spPr>
          <a:xfrm>
            <a:off x="11044039" y="327982"/>
            <a:ext cx="9809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600" b="1" dirty="0">
                <a:solidFill>
                  <a:schemeClr val="bg1"/>
                </a:solidFill>
                <a:latin typeface="Montserrat" pitchFamily="2" charset="77"/>
              </a:rPr>
              <a:t>7</a:t>
            </a:r>
            <a:endParaRPr lang="nl-NL" sz="66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9020E2C6-81F9-6FC6-1104-CC827B68D41E}"/>
              </a:ext>
            </a:extLst>
          </p:cNvPr>
          <p:cNvSpPr txBox="1"/>
          <p:nvPr/>
        </p:nvSpPr>
        <p:spPr>
          <a:xfrm>
            <a:off x="1121139" y="766584"/>
            <a:ext cx="865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99CF16"/>
                </a:solidFill>
                <a:latin typeface="Montserrat" pitchFamily="2" charset="77"/>
              </a:rPr>
              <a:t>Het keuzevak in het kort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48C950C6-5182-A0C5-EE49-D01B1823EACD}"/>
              </a:ext>
            </a:extLst>
          </p:cNvPr>
          <p:cNvSpPr txBox="1"/>
          <p:nvPr/>
        </p:nvSpPr>
        <p:spPr>
          <a:xfrm>
            <a:off x="1121138" y="2030818"/>
            <a:ext cx="7937801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Dit ga je doen en leren</a:t>
            </a: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124734"/>
                </a:solidFill>
                <a:latin typeface="Montserrat" pitchFamily="2" charset="77"/>
              </a:rPr>
              <a:t>Ontdek welke mbo-opleidingen en beroepen hierbij passen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124734"/>
              </a:solidFill>
              <a:latin typeface="Montserra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124734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9009673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992076185A7E4F8ABF9A665BBB0D71" ma:contentTypeVersion="10" ma:contentTypeDescription="Een nieuw document maken." ma:contentTypeScope="" ma:versionID="da25493984af68df779bc6cbf7f83ef9">
  <xsd:schema xmlns:xsd="http://www.w3.org/2001/XMLSchema" xmlns:xs="http://www.w3.org/2001/XMLSchema" xmlns:p="http://schemas.microsoft.com/office/2006/metadata/properties" xmlns:ns2="04d9e5b4-2a56-43bb-a28f-d9ba8ed15bab" targetNamespace="http://schemas.microsoft.com/office/2006/metadata/properties" ma:root="true" ma:fieldsID="984eb538841cfd03cdae7c3e42b2d753" ns2:_="">
    <xsd:import namespace="04d9e5b4-2a56-43bb-a28f-d9ba8ed15b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d9e5b4-2a56-43bb-a28f-d9ba8ed15b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Afbeeldingtags" ma:readOnly="false" ma:fieldId="{5cf76f15-5ced-4ddc-b409-7134ff3c332f}" ma:taxonomyMulti="true" ma:sspId="4931c1f6-98ed-4572-9b95-46e61c7575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4d9e5b4-2a56-43bb-a28f-d9ba8ed15ba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6EB174E-92E1-46CB-8104-386189F39F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d9e5b4-2a56-43bb-a28f-d9ba8ed15b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2D83AF-2068-4576-9E0C-870986579476}">
  <ds:schemaRefs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  <ds:schemaRef ds:uri="04d9e5b4-2a56-43bb-a28f-d9ba8ed15bab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BE7EEB0-EDD2-4506-BD25-29A54CA005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4924</TotalTime>
  <Words>233</Words>
  <Application>Microsoft Macintosh PowerPoint</Application>
  <PresentationFormat>Breedbeeld</PresentationFormat>
  <Paragraphs>50</Paragraphs>
  <Slides>7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Montserrat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Emma Hagers</dc:creator>
  <cp:lastModifiedBy>Gertjan Kooij</cp:lastModifiedBy>
  <cp:revision>18</cp:revision>
  <cp:lastPrinted>2023-10-12T14:41:09Z</cp:lastPrinted>
  <dcterms:created xsi:type="dcterms:W3CDTF">2023-10-11T12:07:02Z</dcterms:created>
  <dcterms:modified xsi:type="dcterms:W3CDTF">2026-09-23T13:08:26Z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0x0101002D992076185A7E4F8ABF9A665BBB0D71</vt:lpwstr>
  </property>
  <property fmtid="{D5CDD505-2E9C-101B-9397-08002B2CF9AE}" pid="3" name="MediaServiceImageTags">
    <vt:lpwstr/>
  </property>
</Properties>
</file>